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68" autoAdjust="0"/>
    <p:restoredTop sz="94660"/>
  </p:normalViewPr>
  <p:slideViewPr>
    <p:cSldViewPr snapToGrid="0">
      <p:cViewPr varScale="1">
        <p:scale>
          <a:sx n="81" d="100"/>
          <a:sy n="81" d="100"/>
        </p:scale>
        <p:origin x="8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Rapport de projet</a:t>
            </a:r>
            <a:br>
              <a:rPr lang="fr-FR" dirty="0"/>
            </a:br>
            <a:r>
              <a:rPr lang="fr-FR" dirty="0" err="1"/>
              <a:t>SmartPatate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310054" y="4777381"/>
            <a:ext cx="7921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 Maximes COSTE et Pierre GILLY</a:t>
            </a:r>
          </a:p>
        </p:txBody>
      </p:sp>
    </p:spTree>
    <p:extLst>
      <p:ext uri="{BB962C8B-B14F-4D97-AF65-F5344CB8AC3E}">
        <p14:creationId xmlns:p14="http://schemas.microsoft.com/office/powerpoint/2010/main" val="271703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Contexte du Projet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0084" y="1516856"/>
            <a:ext cx="4676775" cy="4676775"/>
          </a:xfrm>
        </p:spPr>
      </p:pic>
    </p:spTree>
    <p:extLst>
      <p:ext uri="{BB962C8B-B14F-4D97-AF65-F5344CB8AC3E}">
        <p14:creationId xmlns:p14="http://schemas.microsoft.com/office/powerpoint/2010/main" val="1439064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Résultat des expériences menées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719281"/>
            <a:ext cx="4919536" cy="3276925"/>
          </a:xfr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984" y="1719282"/>
            <a:ext cx="4799500" cy="33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02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6111" y="452717"/>
            <a:ext cx="9404723" cy="1793177"/>
          </a:xfrm>
        </p:spPr>
        <p:txBody>
          <a:bodyPr/>
          <a:lstStyle/>
          <a:p>
            <a:pPr algn="ctr"/>
            <a:r>
              <a:rPr lang="fr-FR" dirty="0"/>
              <a:t>Explication du fonctionnement du circuit et du fonctionnement du capteur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8993" y="2517122"/>
            <a:ext cx="7230359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8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Présentation du prototype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8431" y="1756533"/>
            <a:ext cx="6164634" cy="3956070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l="5962" r="23778"/>
          <a:stretch/>
        </p:blipFill>
        <p:spPr>
          <a:xfrm>
            <a:off x="646111" y="1756533"/>
            <a:ext cx="4941338" cy="395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2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Bilan du projet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5913" y="1853248"/>
            <a:ext cx="5594349" cy="4195762"/>
          </a:xfrm>
        </p:spPr>
      </p:pic>
    </p:spTree>
    <p:extLst>
      <p:ext uri="{BB962C8B-B14F-4D97-AF65-F5344CB8AC3E}">
        <p14:creationId xmlns:p14="http://schemas.microsoft.com/office/powerpoint/2010/main" val="42411777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</TotalTime>
  <Words>32</Words>
  <Application>Microsoft Office PowerPoint</Application>
  <PresentationFormat>Grand écran</PresentationFormat>
  <Paragraphs>7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Rapport de projet SmartPatate</vt:lpstr>
      <vt:lpstr>Contexte du Projet</vt:lpstr>
      <vt:lpstr>Résultat des expériences menées</vt:lpstr>
      <vt:lpstr>Explication du fonctionnement du circuit et du fonctionnement du capteur</vt:lpstr>
      <vt:lpstr>Présentation du prototype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Rapport de projet SmartPatate</dc:title>
  <dc:creator>GILLY PIERRE</dc:creator>
  <cp:lastModifiedBy>GILLY PIERRE</cp:lastModifiedBy>
  <cp:revision>4</cp:revision>
  <dcterms:created xsi:type="dcterms:W3CDTF">2016-11-16T01:20:07Z</dcterms:created>
  <dcterms:modified xsi:type="dcterms:W3CDTF">2016-11-16T01:43:50Z</dcterms:modified>
</cp:coreProperties>
</file>

<file path=docProps/thumbnail.jpeg>
</file>